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Public Sans"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560" y="4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ma prasad" userId="537e31b76f14a599" providerId="LiveId" clId="{43117504-2B9A-418D-AF47-70C63B2C46C0}"/>
    <pc:docChg chg="undo custSel addSld delSld modSld">
      <pc:chgData name="Ruma prasad" userId="537e31b76f14a599" providerId="LiveId" clId="{43117504-2B9A-418D-AF47-70C63B2C46C0}" dt="2023-03-09T17:04:36.045" v="2459" actId="27636"/>
      <pc:docMkLst>
        <pc:docMk/>
      </pc:docMkLst>
      <pc:sldChg chg="modSp mod">
        <pc:chgData name="Ruma prasad" userId="537e31b76f14a599" providerId="LiveId" clId="{43117504-2B9A-418D-AF47-70C63B2C46C0}" dt="2023-03-09T16:48:21.151" v="2278" actId="20577"/>
        <pc:sldMkLst>
          <pc:docMk/>
          <pc:sldMk cId="0" sldId="257"/>
        </pc:sldMkLst>
        <pc:spChg chg="mod">
          <ac:chgData name="Ruma prasad" userId="537e31b76f14a599" providerId="LiveId" clId="{43117504-2B9A-418D-AF47-70C63B2C46C0}" dt="2023-03-09T16:48:21.151" v="2278" actId="20577"/>
          <ac:spMkLst>
            <pc:docMk/>
            <pc:sldMk cId="0" sldId="257"/>
            <ac:spMk id="1841" creationId="{00000000-0000-0000-0000-000000000000}"/>
          </ac:spMkLst>
        </pc:spChg>
      </pc:sldChg>
      <pc:sldChg chg="modSp mod modClrScheme chgLayout">
        <pc:chgData name="Ruma prasad" userId="537e31b76f14a599" providerId="LiveId" clId="{43117504-2B9A-418D-AF47-70C63B2C46C0}" dt="2023-03-09T16:07:08.021" v="647" actId="14100"/>
        <pc:sldMkLst>
          <pc:docMk/>
          <pc:sldMk cId="0" sldId="258"/>
        </pc:sldMkLst>
        <pc:spChg chg="mod ord">
          <ac:chgData name="Ruma prasad" userId="537e31b76f14a599" providerId="LiveId" clId="{43117504-2B9A-418D-AF47-70C63B2C46C0}" dt="2023-03-09T16:06:56.931" v="646" actId="700"/>
          <ac:spMkLst>
            <pc:docMk/>
            <pc:sldMk cId="0" sldId="258"/>
            <ac:spMk id="1846" creationId="{00000000-0000-0000-0000-000000000000}"/>
          </ac:spMkLst>
        </pc:spChg>
        <pc:spChg chg="mod ord">
          <ac:chgData name="Ruma prasad" userId="537e31b76f14a599" providerId="LiveId" clId="{43117504-2B9A-418D-AF47-70C63B2C46C0}" dt="2023-03-09T16:07:08.021" v="647" actId="14100"/>
          <ac:spMkLst>
            <pc:docMk/>
            <pc:sldMk cId="0" sldId="258"/>
            <ac:spMk id="1847" creationId="{00000000-0000-0000-0000-000000000000}"/>
          </ac:spMkLst>
        </pc:spChg>
      </pc:sldChg>
      <pc:sldChg chg="modSp mod">
        <pc:chgData name="Ruma prasad" userId="537e31b76f14a599" providerId="LiveId" clId="{43117504-2B9A-418D-AF47-70C63B2C46C0}" dt="2023-03-09T16:23:34.595" v="1326" actId="20577"/>
        <pc:sldMkLst>
          <pc:docMk/>
          <pc:sldMk cId="0" sldId="259"/>
        </pc:sldMkLst>
        <pc:spChg chg="mod">
          <ac:chgData name="Ruma prasad" userId="537e31b76f14a599" providerId="LiveId" clId="{43117504-2B9A-418D-AF47-70C63B2C46C0}" dt="2023-03-09T16:23:34.595" v="1326" actId="20577"/>
          <ac:spMkLst>
            <pc:docMk/>
            <pc:sldMk cId="0" sldId="259"/>
            <ac:spMk id="1853" creationId="{00000000-0000-0000-0000-000000000000}"/>
          </ac:spMkLst>
        </pc:spChg>
      </pc:sldChg>
      <pc:sldChg chg="modSp del mod">
        <pc:chgData name="Ruma prasad" userId="537e31b76f14a599" providerId="LiveId" clId="{43117504-2B9A-418D-AF47-70C63B2C46C0}" dt="2023-03-09T16:33:06.443" v="1764" actId="2696"/>
        <pc:sldMkLst>
          <pc:docMk/>
          <pc:sldMk cId="0" sldId="260"/>
        </pc:sldMkLst>
        <pc:spChg chg="mod">
          <ac:chgData name="Ruma prasad" userId="537e31b76f14a599" providerId="LiveId" clId="{43117504-2B9A-418D-AF47-70C63B2C46C0}" dt="2023-03-09T16:14:49.560" v="1056" actId="21"/>
          <ac:spMkLst>
            <pc:docMk/>
            <pc:sldMk cId="0" sldId="260"/>
            <ac:spMk id="1859" creationId="{00000000-0000-0000-0000-000000000000}"/>
          </ac:spMkLst>
        </pc:spChg>
      </pc:sldChg>
      <pc:sldChg chg="modSp mod">
        <pc:chgData name="Ruma prasad" userId="537e31b76f14a599" providerId="LiveId" clId="{43117504-2B9A-418D-AF47-70C63B2C46C0}" dt="2023-03-09T16:24:29.009" v="1407" actId="20577"/>
        <pc:sldMkLst>
          <pc:docMk/>
          <pc:sldMk cId="0" sldId="261"/>
        </pc:sldMkLst>
        <pc:spChg chg="mod">
          <ac:chgData name="Ruma prasad" userId="537e31b76f14a599" providerId="LiveId" clId="{43117504-2B9A-418D-AF47-70C63B2C46C0}" dt="2023-03-09T16:24:29.009" v="1407" actId="20577"/>
          <ac:spMkLst>
            <pc:docMk/>
            <pc:sldMk cId="0" sldId="261"/>
            <ac:spMk id="1865" creationId="{00000000-0000-0000-0000-000000000000}"/>
          </ac:spMkLst>
        </pc:spChg>
      </pc:sldChg>
      <pc:sldChg chg="modSp add del mod">
        <pc:chgData name="Ruma prasad" userId="537e31b76f14a599" providerId="LiveId" clId="{43117504-2B9A-418D-AF47-70C63B2C46C0}" dt="2023-03-09T16:29:06.738" v="1589" actId="20577"/>
        <pc:sldMkLst>
          <pc:docMk/>
          <pc:sldMk cId="0" sldId="262"/>
        </pc:sldMkLst>
        <pc:spChg chg="mod">
          <ac:chgData name="Ruma prasad" userId="537e31b76f14a599" providerId="LiveId" clId="{43117504-2B9A-418D-AF47-70C63B2C46C0}" dt="2023-03-09T16:29:06.738" v="1589" actId="20577"/>
          <ac:spMkLst>
            <pc:docMk/>
            <pc:sldMk cId="0" sldId="262"/>
            <ac:spMk id="1871" creationId="{00000000-0000-0000-0000-000000000000}"/>
          </ac:spMkLst>
        </pc:spChg>
      </pc:sldChg>
      <pc:sldChg chg="modSp mod">
        <pc:chgData name="Ruma prasad" userId="537e31b76f14a599" providerId="LiveId" clId="{43117504-2B9A-418D-AF47-70C63B2C46C0}" dt="2023-03-09T16:51:49.076" v="2281" actId="113"/>
        <pc:sldMkLst>
          <pc:docMk/>
          <pc:sldMk cId="0" sldId="263"/>
        </pc:sldMkLst>
        <pc:spChg chg="mod">
          <ac:chgData name="Ruma prasad" userId="537e31b76f14a599" providerId="LiveId" clId="{43117504-2B9A-418D-AF47-70C63B2C46C0}" dt="2023-03-09T16:51:49.076" v="2281" actId="113"/>
          <ac:spMkLst>
            <pc:docMk/>
            <pc:sldMk cId="0" sldId="263"/>
            <ac:spMk id="1877" creationId="{00000000-0000-0000-0000-000000000000}"/>
          </ac:spMkLst>
        </pc:spChg>
      </pc:sldChg>
      <pc:sldChg chg="modSp mod">
        <pc:chgData name="Ruma prasad" userId="537e31b76f14a599" providerId="LiveId" clId="{43117504-2B9A-418D-AF47-70C63B2C46C0}" dt="2023-03-09T16:40:29.138" v="2138" actId="20577"/>
        <pc:sldMkLst>
          <pc:docMk/>
          <pc:sldMk cId="0" sldId="264"/>
        </pc:sldMkLst>
        <pc:spChg chg="mod">
          <ac:chgData name="Ruma prasad" userId="537e31b76f14a599" providerId="LiveId" clId="{43117504-2B9A-418D-AF47-70C63B2C46C0}" dt="2023-03-09T16:40:29.138" v="2138" actId="20577"/>
          <ac:spMkLst>
            <pc:docMk/>
            <pc:sldMk cId="0" sldId="264"/>
            <ac:spMk id="1883" creationId="{00000000-0000-0000-0000-000000000000}"/>
          </ac:spMkLst>
        </pc:spChg>
      </pc:sldChg>
      <pc:sldChg chg="modSp mod">
        <pc:chgData name="Ruma prasad" userId="537e31b76f14a599" providerId="LiveId" clId="{43117504-2B9A-418D-AF47-70C63B2C46C0}" dt="2023-03-09T16:51:56.667" v="2282" actId="113"/>
        <pc:sldMkLst>
          <pc:docMk/>
          <pc:sldMk cId="0" sldId="265"/>
        </pc:sldMkLst>
        <pc:spChg chg="mod">
          <ac:chgData name="Ruma prasad" userId="537e31b76f14a599" providerId="LiveId" clId="{43117504-2B9A-418D-AF47-70C63B2C46C0}" dt="2023-03-09T16:51:56.667" v="2282" actId="113"/>
          <ac:spMkLst>
            <pc:docMk/>
            <pc:sldMk cId="0" sldId="265"/>
            <ac:spMk id="1889" creationId="{00000000-0000-0000-0000-000000000000}"/>
          </ac:spMkLst>
        </pc:spChg>
      </pc:sldChg>
      <pc:sldChg chg="modSp mod">
        <pc:chgData name="Ruma prasad" userId="537e31b76f14a599" providerId="LiveId" clId="{43117504-2B9A-418D-AF47-70C63B2C46C0}" dt="2023-03-09T16:52:02.199" v="2283" actId="113"/>
        <pc:sldMkLst>
          <pc:docMk/>
          <pc:sldMk cId="0" sldId="266"/>
        </pc:sldMkLst>
        <pc:spChg chg="mod">
          <ac:chgData name="Ruma prasad" userId="537e31b76f14a599" providerId="LiveId" clId="{43117504-2B9A-418D-AF47-70C63B2C46C0}" dt="2023-03-09T16:52:02.199" v="2283" actId="113"/>
          <ac:spMkLst>
            <pc:docMk/>
            <pc:sldMk cId="0" sldId="266"/>
            <ac:spMk id="1895" creationId="{00000000-0000-0000-0000-000000000000}"/>
          </ac:spMkLst>
        </pc:spChg>
      </pc:sldChg>
      <pc:sldChg chg="modSp mod">
        <pc:chgData name="Ruma prasad" userId="537e31b76f14a599" providerId="LiveId" clId="{43117504-2B9A-418D-AF47-70C63B2C46C0}" dt="2023-03-09T16:52:12.999" v="2286" actId="113"/>
        <pc:sldMkLst>
          <pc:docMk/>
          <pc:sldMk cId="0" sldId="267"/>
        </pc:sldMkLst>
        <pc:spChg chg="mod">
          <ac:chgData name="Ruma prasad" userId="537e31b76f14a599" providerId="LiveId" clId="{43117504-2B9A-418D-AF47-70C63B2C46C0}" dt="2023-03-09T16:52:07.998" v="2285" actId="27636"/>
          <ac:spMkLst>
            <pc:docMk/>
            <pc:sldMk cId="0" sldId="267"/>
            <ac:spMk id="1900" creationId="{00000000-0000-0000-0000-000000000000}"/>
          </ac:spMkLst>
        </pc:spChg>
        <pc:spChg chg="mod">
          <ac:chgData name="Ruma prasad" userId="537e31b76f14a599" providerId="LiveId" clId="{43117504-2B9A-418D-AF47-70C63B2C46C0}" dt="2023-03-09T16:52:12.999" v="2286" actId="113"/>
          <ac:spMkLst>
            <pc:docMk/>
            <pc:sldMk cId="0" sldId="267"/>
            <ac:spMk id="1901" creationId="{00000000-0000-0000-0000-000000000000}"/>
          </ac:spMkLst>
        </pc:spChg>
      </pc:sldChg>
      <pc:sldChg chg="modSp mod">
        <pc:chgData name="Ruma prasad" userId="537e31b76f14a599" providerId="LiveId" clId="{43117504-2B9A-418D-AF47-70C63B2C46C0}" dt="2023-03-09T16:55:45.805" v="2315" actId="12"/>
        <pc:sldMkLst>
          <pc:docMk/>
          <pc:sldMk cId="0" sldId="268"/>
        </pc:sldMkLst>
        <pc:spChg chg="mod">
          <ac:chgData name="Ruma prasad" userId="537e31b76f14a599" providerId="LiveId" clId="{43117504-2B9A-418D-AF47-70C63B2C46C0}" dt="2023-03-09T16:52:20.222" v="2288" actId="113"/>
          <ac:spMkLst>
            <pc:docMk/>
            <pc:sldMk cId="0" sldId="268"/>
            <ac:spMk id="1906" creationId="{00000000-0000-0000-0000-000000000000}"/>
          </ac:spMkLst>
        </pc:spChg>
        <pc:spChg chg="mod">
          <ac:chgData name="Ruma prasad" userId="537e31b76f14a599" providerId="LiveId" clId="{43117504-2B9A-418D-AF47-70C63B2C46C0}" dt="2023-03-09T16:55:45.805" v="2315" actId="12"/>
          <ac:spMkLst>
            <pc:docMk/>
            <pc:sldMk cId="0" sldId="268"/>
            <ac:spMk id="1907" creationId="{00000000-0000-0000-0000-000000000000}"/>
          </ac:spMkLst>
        </pc:spChg>
      </pc:sldChg>
      <pc:sldChg chg="modSp mod">
        <pc:chgData name="Ruma prasad" userId="537e31b76f14a599" providerId="LiveId" clId="{43117504-2B9A-418D-AF47-70C63B2C46C0}" dt="2023-03-09T17:04:36.045" v="2459" actId="27636"/>
        <pc:sldMkLst>
          <pc:docMk/>
          <pc:sldMk cId="0" sldId="269"/>
        </pc:sldMkLst>
        <pc:spChg chg="mod">
          <ac:chgData name="Ruma prasad" userId="537e31b76f14a599" providerId="LiveId" clId="{43117504-2B9A-418D-AF47-70C63B2C46C0}" dt="2023-03-09T17:04:36.045" v="2459" actId="27636"/>
          <ac:spMkLst>
            <pc:docMk/>
            <pc:sldMk cId="0" sldId="269"/>
            <ac:spMk id="1913" creationId="{00000000-0000-0000-0000-000000000000}"/>
          </ac:spMkLst>
        </pc:spChg>
      </pc:sldChg>
      <pc:sldChg chg="modSp mod">
        <pc:chgData name="Ruma prasad" userId="537e31b76f14a599" providerId="LiveId" clId="{43117504-2B9A-418D-AF47-70C63B2C46C0}" dt="2023-03-09T16:58:15.972" v="2457" actId="20577"/>
        <pc:sldMkLst>
          <pc:docMk/>
          <pc:sldMk cId="0" sldId="270"/>
        </pc:sldMkLst>
        <pc:spChg chg="mod">
          <ac:chgData name="Ruma prasad" userId="537e31b76f14a599" providerId="LiveId" clId="{43117504-2B9A-418D-AF47-70C63B2C46C0}" dt="2023-03-09T16:58:15.972" v="2457" actId="20577"/>
          <ac:spMkLst>
            <pc:docMk/>
            <pc:sldMk cId="0" sldId="270"/>
            <ac:spMk id="19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PORTFOLIO WEBSITE</a:t>
            </a:r>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Technical Process:</a:t>
            </a:r>
            <a:endParaRPr sz="1300" b="1" dirty="0"/>
          </a:p>
          <a:p>
            <a:pPr marL="0" lvl="0" indent="0" algn="l" rtl="0">
              <a:lnSpc>
                <a:spcPct val="115000"/>
              </a:lnSpc>
              <a:spcBef>
                <a:spcPts val="1200"/>
              </a:spcBef>
              <a:spcAft>
                <a:spcPts val="0"/>
              </a:spcAft>
              <a:buNone/>
            </a:pPr>
            <a:r>
              <a:rPr lang="en-US" sz="1300" dirty="0"/>
              <a:t> The following is the technical process for the development of the portfolio websites: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Requirements gathering and analysis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Design and prototyping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Implementation</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Testing and debugging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Deployment and maintenance</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dirty="0"/>
              <a:t>Task 1: </a:t>
            </a:r>
            <a:endParaRPr dirty="0"/>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a:p>
          <a:p>
            <a:pPr marL="457200" lvl="0" indent="-311150" algn="l" rtl="0">
              <a:lnSpc>
                <a:spcPct val="115000"/>
              </a:lnSpc>
              <a:spcBef>
                <a:spcPts val="1200"/>
              </a:spcBef>
              <a:spcAft>
                <a:spcPts val="0"/>
              </a:spcAft>
              <a:buSzPts val="1300"/>
              <a:buAutoNum type="arabicPeriod"/>
            </a:pPr>
            <a:r>
              <a:rPr lang="en-US" sz="1300" dirty="0"/>
              <a:t>Creation of SRS &amp; </a:t>
            </a:r>
            <a:r>
              <a:rPr lang="en-US" sz="1300" dirty="0" err="1"/>
              <a:t>Github</a:t>
            </a:r>
            <a:endParaRPr sz="1300" dirty="0"/>
          </a:p>
          <a:p>
            <a:pPr marL="457200" lvl="0" indent="-311150" algn="l" rtl="0">
              <a:lnSpc>
                <a:spcPct val="115000"/>
              </a:lnSpc>
              <a:spcBef>
                <a:spcPts val="0"/>
              </a:spcBef>
              <a:spcAft>
                <a:spcPts val="0"/>
              </a:spcAft>
              <a:buSzPts val="1300"/>
              <a:buAutoNum type="arabicPeriod"/>
            </a:pPr>
            <a:r>
              <a:rPr lang="en-US" sz="1300" dirty="0"/>
              <a:t>Create SRS : “Your Project”</a:t>
            </a:r>
            <a:endParaRPr sz="1300" dirty="0"/>
          </a:p>
          <a:p>
            <a:pPr marL="457200" lvl="0" indent="-311150" algn="l" rtl="0">
              <a:lnSpc>
                <a:spcPct val="115000"/>
              </a:lnSpc>
              <a:spcBef>
                <a:spcPts val="0"/>
              </a:spcBef>
              <a:spcAft>
                <a:spcPts val="0"/>
              </a:spcAft>
              <a:buSzPts val="1300"/>
              <a:buAutoNum type="arabicPeriod"/>
            </a:pPr>
            <a:r>
              <a:rPr lang="en-US" sz="1300" dirty="0"/>
              <a:t>Creation &amp; Set-up of </a:t>
            </a:r>
            <a:r>
              <a:rPr lang="en-US" sz="1300" dirty="0" err="1"/>
              <a:t>Github</a:t>
            </a:r>
            <a:r>
              <a:rPr lang="en-US" sz="1300" dirty="0"/>
              <a:t> account</a:t>
            </a:r>
            <a:endParaRPr sz="1300" dirty="0"/>
          </a:p>
          <a:p>
            <a:pPr marL="457200" lvl="0" indent="-311150" algn="l" rtl="0">
              <a:lnSpc>
                <a:spcPct val="115000"/>
              </a:lnSpc>
              <a:spcBef>
                <a:spcPts val="0"/>
              </a:spcBef>
              <a:spcAft>
                <a:spcPts val="0"/>
              </a:spcAft>
              <a:buSzPts val="1300"/>
              <a:buAutoNum type="arabicPeriod"/>
            </a:pPr>
            <a:r>
              <a:rPr lang="en-US" sz="1300" dirty="0"/>
              <a:t>Creation &amp; Hands-on to various commands of Git Bash</a:t>
            </a: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r>
              <a:rPr lang="en-US" sz="1300" b="1" dirty="0"/>
              <a:t>Evaluation Metric:</a:t>
            </a:r>
            <a:endParaRPr sz="1300" b="1" dirty="0"/>
          </a:p>
          <a:p>
            <a:pPr marL="0" lvl="0" indent="0" algn="l" rtl="0">
              <a:lnSpc>
                <a:spcPct val="115000"/>
              </a:lnSpc>
              <a:spcBef>
                <a:spcPts val="1200"/>
              </a:spcBef>
              <a:spcAft>
                <a:spcPts val="0"/>
              </a:spcAft>
              <a:buNone/>
            </a:pPr>
            <a:r>
              <a:rPr lang="en-US" sz="1300" dirty="0"/>
              <a:t>100% Completion of the above tasks</a:t>
            </a: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dirty="0"/>
              <a:t>Task 1: </a:t>
            </a:r>
            <a:endParaRPr dirty="0"/>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Learning Outcomes</a:t>
            </a:r>
            <a:r>
              <a:rPr lang="en-US" sz="1300" dirty="0"/>
              <a:t>:</a:t>
            </a:r>
            <a:endParaRPr sz="1300" dirty="0"/>
          </a:p>
          <a:p>
            <a:pPr marL="457200" lvl="0" indent="-311150" algn="l" rtl="0">
              <a:lnSpc>
                <a:spcPct val="115000"/>
              </a:lnSpc>
              <a:spcBef>
                <a:spcPts val="1200"/>
              </a:spcBef>
              <a:spcAft>
                <a:spcPts val="0"/>
              </a:spcAft>
              <a:buSzPts val="1300"/>
              <a:buFont typeface="Arial" panose="020B0604020202020204" pitchFamily="34" charset="0"/>
              <a:buChar char="•"/>
            </a:pPr>
            <a:r>
              <a:rPr lang="en-US" sz="1300" dirty="0"/>
              <a:t>Get to know about different lifecycle models.</a:t>
            </a:r>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Understanding importance and how to create an SRS</a:t>
            </a:r>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Knowing various commands of </a:t>
            </a:r>
            <a:r>
              <a:rPr lang="en-US" sz="1300" dirty="0" err="1"/>
              <a:t>Github</a:t>
            </a:r>
            <a:endParaRPr lang="en-US" sz="1300" dirty="0"/>
          </a:p>
          <a:p>
            <a:pPr marL="457200" lvl="0" indent="-311150" algn="l" rtl="0">
              <a:lnSpc>
                <a:spcPct val="115000"/>
              </a:lnSpc>
              <a:spcBef>
                <a:spcPts val="0"/>
              </a:spcBef>
              <a:spcAft>
                <a:spcPts val="0"/>
              </a:spcAft>
              <a:buSzPts val="1300"/>
              <a:buFont typeface="Arial" panose="020B0604020202020204" pitchFamily="34" charset="0"/>
              <a:buChar char="•"/>
            </a:pPr>
            <a:r>
              <a:rPr lang="en-US" sz="1300" dirty="0"/>
              <a:t>Understanding agile and scrum management techniques for efficient product development</a:t>
            </a:r>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lnSpcReduction="10000"/>
          </a:bodyPr>
          <a:lstStyle/>
          <a:p>
            <a:pPr marL="0" lvl="0" indent="0" algn="ctr" rtl="0">
              <a:lnSpc>
                <a:spcPct val="100000"/>
              </a:lnSpc>
              <a:spcBef>
                <a:spcPts val="0"/>
              </a:spcBef>
              <a:spcAft>
                <a:spcPts val="0"/>
              </a:spcAft>
              <a:buClr>
                <a:srgbClr val="BD8738"/>
              </a:buClr>
              <a:buSzPts val="2000"/>
              <a:buNone/>
            </a:pPr>
            <a:r>
              <a:rPr lang="en-IN" dirty="0"/>
              <a:t>https://github.com/Ruma31/nm_fullstack</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129775" y="3610534"/>
            <a:ext cx="3539856"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err="1"/>
              <a:t>Pranavahitha</a:t>
            </a:r>
            <a:r>
              <a:rPr lang="en-US" dirty="0"/>
              <a:t> </a:t>
            </a:r>
            <a:r>
              <a:rPr lang="en-US" dirty="0" err="1"/>
              <a:t>Uthira.G</a:t>
            </a:r>
            <a:r>
              <a:rPr lang="en-US" dirty="0"/>
              <a:t> (202001103)</a:t>
            </a:r>
          </a:p>
          <a:p>
            <a:pPr marL="0" lvl="0" indent="0" algn="l" rtl="0">
              <a:spcBef>
                <a:spcPts val="0"/>
              </a:spcBef>
              <a:spcAft>
                <a:spcPts val="0"/>
              </a:spcAft>
              <a:buNone/>
            </a:pPr>
            <a:r>
              <a:rPr lang="en-US" dirty="0"/>
              <a:t>Ruma Prasad H (202001119)</a:t>
            </a:r>
          </a:p>
          <a:p>
            <a:r>
              <a:rPr lang="en-US" dirty="0" err="1"/>
              <a:t>Sasidevi</a:t>
            </a:r>
            <a:r>
              <a:rPr lang="en-US" dirty="0"/>
              <a:t> S (202001130)</a:t>
            </a:r>
          </a:p>
          <a:p>
            <a:pPr marL="0" lvl="0" indent="0" algn="l" rtl="0">
              <a:spcBef>
                <a:spcPts val="0"/>
              </a:spcBef>
              <a:spcAft>
                <a:spcPts val="0"/>
              </a:spcAft>
              <a:buNone/>
            </a:pPr>
            <a:r>
              <a:rPr lang="en-US" dirty="0" err="1"/>
              <a:t>Sherin</a:t>
            </a:r>
            <a:r>
              <a:rPr lang="en-US" dirty="0"/>
              <a:t> N S (202001136)</a:t>
            </a:r>
          </a:p>
          <a:p>
            <a:pPr marL="0" lvl="0" indent="0" algn="l" rtl="0">
              <a:spcBef>
                <a:spcPts val="0"/>
              </a:spcBef>
              <a:spcAft>
                <a:spcPts val="0"/>
              </a:spcAft>
              <a:buNone/>
            </a:pPr>
            <a:r>
              <a:rPr lang="en-US" dirty="0" err="1"/>
              <a:t>Smirthika</a:t>
            </a:r>
            <a:r>
              <a:rPr lang="en-US" dirty="0"/>
              <a:t> Shri P (202001141)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419726"/>
            <a:ext cx="4548587" cy="291235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300"/>
              <a:buNone/>
            </a:pPr>
            <a:r>
              <a:rPr lang="en-US" sz="1300" b="1" dirty="0"/>
              <a:t>Introduction</a:t>
            </a:r>
            <a:r>
              <a:rPr lang="en-US" sz="1300" dirty="0"/>
              <a:t>:</a:t>
            </a:r>
          </a:p>
          <a:p>
            <a:pPr marL="0" lvl="0" indent="0" algn="l" rtl="0">
              <a:lnSpc>
                <a:spcPct val="100000"/>
              </a:lnSpc>
              <a:spcBef>
                <a:spcPts val="0"/>
              </a:spcBef>
              <a:spcAft>
                <a:spcPts val="0"/>
              </a:spcAft>
              <a:buClr>
                <a:schemeClr val="lt1"/>
              </a:buClr>
              <a:buSzPts val="1300"/>
              <a:buNone/>
            </a:pPr>
            <a:endParaRPr sz="1300" dirty="0"/>
          </a:p>
          <a:p>
            <a:pPr marL="0" lvl="0" indent="0" algn="l" rtl="0">
              <a:lnSpc>
                <a:spcPct val="100000"/>
              </a:lnSpc>
              <a:spcBef>
                <a:spcPts val="0"/>
              </a:spcBef>
              <a:spcAft>
                <a:spcPts val="0"/>
              </a:spcAft>
              <a:buNone/>
            </a:pPr>
            <a:r>
              <a:rPr lang="en-US" sz="1300" dirty="0"/>
              <a:t>This Software Requirements Specification (SRS) report outlines the requirements for a portfolio website. The purpose of this application is to provide an unique way to showcase your work and let others know about yourself.</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b="1" dirty="0"/>
              <a:t>Overview</a:t>
            </a:r>
            <a:r>
              <a:rPr lang="en-US" sz="1300" dirty="0"/>
              <a:t>:</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portfolio website allows potential clients to view your work while also allowing you to expand your skills and services. The website allows you to fill in details about yourself to present a high quality image of yourself and help connect with clients.</a:t>
            </a:r>
            <a:endParaRPr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11" y="1467853"/>
            <a:ext cx="4343206" cy="286422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a:t>Customers:</a:t>
            </a:r>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The target audience for this application is your future employer. The portfolio intends to provide information about you and what you can offer to your friends, colleagues, employers, clients</a:t>
            </a:r>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b="1" dirty="0"/>
              <a:t>Platform:</a:t>
            </a:r>
          </a:p>
          <a:p>
            <a:pPr marL="0" lvl="0" indent="0" algn="l" rtl="0">
              <a:lnSpc>
                <a:spcPct val="100000"/>
              </a:lnSpc>
              <a:spcBef>
                <a:spcPts val="0"/>
              </a:spcBef>
              <a:spcAft>
                <a:spcPts val="0"/>
              </a:spcAft>
              <a:buNone/>
            </a:pPr>
            <a:endParaRPr sz="1300" b="1" dirty="0"/>
          </a:p>
          <a:p>
            <a:pPr marL="0" lvl="0" indent="0" algn="l" rtl="0">
              <a:lnSpc>
                <a:spcPct val="100000"/>
              </a:lnSpc>
              <a:spcBef>
                <a:spcPts val="0"/>
              </a:spcBef>
              <a:spcAft>
                <a:spcPts val="0"/>
              </a:spcAft>
              <a:buNone/>
            </a:pPr>
            <a:r>
              <a:rPr lang="en-US" sz="1300" dirty="0"/>
              <a:t> The portfolio website will be developed as a web-based application using HTML, CSS, JavaScript. The application will be hosted on a cloud-based server and will be accessible through a web browser on any device with an internet connection.</a:t>
            </a:r>
            <a:endParaRPr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479884"/>
            <a:ext cx="4548600" cy="285207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a:t>Functionality</a:t>
            </a:r>
            <a:r>
              <a:rPr lang="en-US" sz="1300" dirty="0"/>
              <a:t>:</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following are the core functionalities of a portfolio website:</a:t>
            </a:r>
            <a:endParaRPr sz="1300" dirty="0"/>
          </a:p>
          <a:p>
            <a:pPr marL="457200" lvl="0" indent="-298450" algn="l" rtl="0">
              <a:spcAft>
                <a:spcPts val="0"/>
              </a:spcAft>
              <a:buClr>
                <a:schemeClr val="dk1"/>
              </a:buClr>
              <a:buSzPts val="1100"/>
              <a:buFont typeface="Arial"/>
              <a:buChar char="●"/>
            </a:pPr>
            <a:r>
              <a:rPr lang="en-US" sz="1300" dirty="0"/>
              <a:t>Allows users to enter information about themselves and their skills.</a:t>
            </a:r>
          </a:p>
          <a:p>
            <a:pPr marL="457200" lvl="0" indent="-298450" algn="l" rtl="0">
              <a:spcAft>
                <a:spcPts val="0"/>
              </a:spcAft>
              <a:buClr>
                <a:schemeClr val="dk1"/>
              </a:buClr>
              <a:buSzPts val="1100"/>
              <a:buFont typeface="Arial"/>
              <a:buChar char="●"/>
            </a:pPr>
            <a:r>
              <a:rPr lang="en-US" sz="1300" dirty="0"/>
              <a:t>The clients have access to the website to verify the details.</a:t>
            </a:r>
          </a:p>
          <a:p>
            <a:pPr marL="457200" lvl="0" indent="-298450" algn="l" rtl="0">
              <a:spcAft>
                <a:spcPts val="0"/>
              </a:spcAft>
              <a:buClr>
                <a:schemeClr val="dk1"/>
              </a:buClr>
              <a:buSzPts val="1100"/>
              <a:buFont typeface="Arial"/>
              <a:buChar char="●"/>
            </a:pPr>
            <a:r>
              <a:rPr lang="en-US" sz="1300" dirty="0"/>
              <a:t>Client testimonials can be added to the portfolio.</a:t>
            </a:r>
          </a:p>
          <a:p>
            <a:pPr marL="457200" lvl="0" indent="-298450" algn="l" rtl="0">
              <a:spcAft>
                <a:spcPts val="0"/>
              </a:spcAft>
              <a:buClr>
                <a:schemeClr val="dk1"/>
              </a:buClr>
              <a:buSzPts val="1100"/>
              <a:buFont typeface="Arial"/>
              <a:buChar char="●"/>
            </a:pPr>
            <a:r>
              <a:rPr lang="en-US" sz="1300" dirty="0"/>
              <a:t>The portfolio website contains features to add individual portfolio items. </a:t>
            </a:r>
          </a:p>
          <a:p>
            <a:pPr marL="457200" lvl="0" indent="-298450" algn="l" rtl="0">
              <a:spcAft>
                <a:spcPts val="0"/>
              </a:spcAft>
              <a:buClr>
                <a:schemeClr val="dk1"/>
              </a:buClr>
              <a:buSzPts val="1100"/>
              <a:buFont typeface="Arial"/>
              <a:buChar char="●"/>
            </a:pPr>
            <a:r>
              <a:rPr lang="en-US" sz="1300" dirty="0"/>
              <a:t>A FAQ section is added to address the concerns of the potential clients.</a:t>
            </a:r>
          </a:p>
          <a:p>
            <a:pPr marL="457200" lvl="0" indent="-298450" algn="l" rtl="0">
              <a:spcAft>
                <a:spcPts val="0"/>
              </a:spcAft>
              <a:buClr>
                <a:schemeClr val="dk1"/>
              </a:buClr>
              <a:buSzPts val="1100"/>
              <a:buFont typeface="Arial"/>
              <a:buChar char="●"/>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Scopes and Goals:</a:t>
            </a:r>
            <a:endParaRPr sz="1300" b="1" dirty="0"/>
          </a:p>
          <a:p>
            <a:pPr marL="0" lvl="0" indent="0" algn="l" rtl="0">
              <a:lnSpc>
                <a:spcPct val="115000"/>
              </a:lnSpc>
              <a:spcBef>
                <a:spcPts val="1200"/>
              </a:spcBef>
              <a:spcAft>
                <a:spcPts val="0"/>
              </a:spcAft>
              <a:buNone/>
            </a:pPr>
            <a:r>
              <a:rPr lang="en-US" sz="1300" dirty="0"/>
              <a:t> The scope of the portfolio website includes the following goals:</a:t>
            </a:r>
            <a:endParaRPr sz="1300" dirty="0"/>
          </a:p>
          <a:p>
            <a:pPr marL="457200" lvl="0" indent="-298450" algn="l" rtl="0">
              <a:spcBef>
                <a:spcPts val="600"/>
              </a:spcBef>
              <a:spcAft>
                <a:spcPts val="0"/>
              </a:spcAft>
              <a:buClr>
                <a:schemeClr val="dk1"/>
              </a:buClr>
              <a:buSzPts val="1100"/>
              <a:buFont typeface="Arial"/>
              <a:buChar char="●"/>
            </a:pPr>
            <a:r>
              <a:rPr lang="en-US" sz="1300" dirty="0"/>
              <a:t>To provide an aesthetically-pleasing and user- friendly interface for the clients to view the information. </a:t>
            </a:r>
          </a:p>
          <a:p>
            <a:pPr marL="457200" lvl="0" indent="-298450" algn="l" rtl="0">
              <a:spcBef>
                <a:spcPts val="600"/>
              </a:spcBef>
              <a:spcAft>
                <a:spcPts val="0"/>
              </a:spcAft>
              <a:buClr>
                <a:schemeClr val="dk1"/>
              </a:buClr>
              <a:buSzPts val="1100"/>
              <a:buFont typeface="Arial"/>
              <a:buChar char="●"/>
            </a:pPr>
            <a:r>
              <a:rPr lang="en-US" sz="1300" dirty="0"/>
              <a:t>To submit and view projects and other data.</a:t>
            </a:r>
          </a:p>
          <a:p>
            <a:pPr marL="457200" lvl="0" indent="-298450" algn="l" rtl="0">
              <a:spcBef>
                <a:spcPts val="600"/>
              </a:spcBef>
              <a:spcAft>
                <a:spcPts val="0"/>
              </a:spcAft>
              <a:buClr>
                <a:schemeClr val="dk1"/>
              </a:buClr>
              <a:buSzPts val="1100"/>
              <a:buFont typeface="Arial"/>
              <a:buChar char="●"/>
            </a:pPr>
            <a:r>
              <a:rPr lang="en-US" sz="1300" dirty="0"/>
              <a:t>Provide a forum for discussion between client and user. </a:t>
            </a:r>
          </a:p>
          <a:p>
            <a:pPr marL="457200" lvl="0" indent="-298450" algn="l" rtl="0">
              <a:spcBef>
                <a:spcPts val="600"/>
              </a:spcBef>
              <a:spcAft>
                <a:spcPts val="0"/>
              </a:spcAft>
              <a:buClr>
                <a:schemeClr val="dk1"/>
              </a:buClr>
              <a:buSzPts val="1100"/>
              <a:buFont typeface="Arial"/>
              <a:buChar char="●"/>
            </a:pPr>
            <a:r>
              <a:rPr lang="en-US" sz="1300" dirty="0"/>
              <a:t>To contact more clients and provide the information they seek.</a:t>
            </a:r>
            <a:endParaRPr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Deliverables</a:t>
            </a:r>
            <a:r>
              <a:rPr lang="en-US" sz="1300" dirty="0"/>
              <a:t>:</a:t>
            </a:r>
            <a:endParaRPr sz="1300" dirty="0"/>
          </a:p>
          <a:p>
            <a:pPr marL="0" lvl="0" indent="0" algn="l" rtl="0">
              <a:lnSpc>
                <a:spcPct val="115000"/>
              </a:lnSpc>
              <a:spcBef>
                <a:spcPts val="1200"/>
              </a:spcBef>
              <a:spcAft>
                <a:spcPts val="0"/>
              </a:spcAft>
              <a:buNone/>
            </a:pPr>
            <a:r>
              <a:rPr lang="en-US" sz="1300" dirty="0"/>
              <a:t> The following are the deliverables for the portfolio website:</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Initial project strategy report</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Beta product</a:t>
            </a:r>
          </a:p>
          <a:p>
            <a:pPr marL="457200" lvl="0" indent="-298450" algn="l" rtl="0">
              <a:lnSpc>
                <a:spcPct val="115000"/>
              </a:lnSpc>
              <a:spcBef>
                <a:spcPts val="0"/>
              </a:spcBef>
              <a:spcAft>
                <a:spcPts val="0"/>
              </a:spcAft>
              <a:buClr>
                <a:schemeClr val="dk1"/>
              </a:buClr>
              <a:buSzPts val="1100"/>
              <a:buFont typeface="Arial"/>
              <a:buChar char="●"/>
            </a:pPr>
            <a:r>
              <a:rPr lang="en-US" sz="1300" dirty="0"/>
              <a:t>Budget report</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 result report</a:t>
            </a: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Risk Management:</a:t>
            </a:r>
            <a:endParaRPr sz="1300" b="1" dirty="0"/>
          </a:p>
          <a:p>
            <a:pPr marL="0" lvl="0" indent="0" algn="l" rtl="0">
              <a:lnSpc>
                <a:spcPct val="115000"/>
              </a:lnSpc>
              <a:spcBef>
                <a:spcPts val="1200"/>
              </a:spcBef>
              <a:spcAft>
                <a:spcPts val="0"/>
              </a:spcAft>
              <a:buNone/>
            </a:pPr>
            <a:r>
              <a:rPr lang="en-US" sz="1300" dirty="0"/>
              <a:t> The following risks have been identified for a portfolio website:</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Security risks such as data leakage.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Regulatory changes</a:t>
            </a:r>
          </a:p>
          <a:p>
            <a:pPr marL="457200" lvl="0" indent="-298450" algn="l" rtl="0">
              <a:lnSpc>
                <a:spcPct val="115000"/>
              </a:lnSpc>
              <a:spcBef>
                <a:spcPts val="0"/>
              </a:spcBef>
              <a:spcAft>
                <a:spcPts val="0"/>
              </a:spcAft>
              <a:buClr>
                <a:schemeClr val="dk1"/>
              </a:buClr>
              <a:buSzPts val="1100"/>
              <a:buFont typeface="Arial"/>
              <a:buChar char="●"/>
            </a:pPr>
            <a:r>
              <a:rPr lang="en-US" sz="1300" dirty="0"/>
              <a:t>Portfolio governance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Technical failures such as server downtime and database corruption</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288383"/>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Risk Mitigation:</a:t>
            </a:r>
            <a:endParaRPr sz="1300" b="1" dirty="0"/>
          </a:p>
          <a:p>
            <a:pPr marL="0" lvl="0" indent="0" algn="l" rtl="0">
              <a:lnSpc>
                <a:spcPct val="115000"/>
              </a:lnSpc>
              <a:spcBef>
                <a:spcPts val="1200"/>
              </a:spcBef>
              <a:spcAft>
                <a:spcPts val="0"/>
              </a:spcAft>
              <a:buNone/>
            </a:pPr>
            <a:r>
              <a:rPr lang="en-US" sz="1300" dirty="0"/>
              <a:t> The following strategies will be used to mitigate the identified risks: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Initially, the portfolio risks and risk tolerance are identified and analyzed.</a:t>
            </a:r>
            <a:endParaRPr lang="en-IN" sz="1300" dirty="0"/>
          </a:p>
          <a:p>
            <a:pPr marL="457200" lvl="0" indent="-298450" algn="l" rtl="0">
              <a:lnSpc>
                <a:spcPct val="115000"/>
              </a:lnSpc>
              <a:spcBef>
                <a:spcPts val="0"/>
              </a:spcBef>
              <a:spcAft>
                <a:spcPts val="0"/>
              </a:spcAft>
              <a:buClr>
                <a:schemeClr val="dk1"/>
              </a:buClr>
              <a:buSzPts val="1100"/>
              <a:buFont typeface="Arial"/>
              <a:buChar char="●"/>
            </a:pPr>
            <a:r>
              <a:rPr lang="en-US" sz="1300" dirty="0"/>
              <a:t>Over a time, the portfolio usage data is assessed and changes are made accordingly.</a:t>
            </a:r>
          </a:p>
          <a:p>
            <a:pPr marL="457200" lvl="0" indent="-298450" algn="l" rtl="0">
              <a:lnSpc>
                <a:spcPct val="115000"/>
              </a:lnSpc>
              <a:spcBef>
                <a:spcPts val="0"/>
              </a:spcBef>
              <a:spcAft>
                <a:spcPts val="0"/>
              </a:spcAft>
              <a:buClr>
                <a:schemeClr val="dk1"/>
              </a:buClr>
              <a:buSzPts val="1100"/>
              <a:buFont typeface="Arial"/>
              <a:buChar char="●"/>
            </a:pPr>
            <a:r>
              <a:rPr lang="en-US" sz="1300" dirty="0"/>
              <a:t>Only trustable clients are allowed to use the personal information after verification.</a:t>
            </a:r>
          </a:p>
          <a:p>
            <a:pPr marL="457200" lvl="0" indent="-298450" algn="l" rtl="0">
              <a:lnSpc>
                <a:spcPct val="115000"/>
              </a:lnSpc>
              <a:spcBef>
                <a:spcPts val="0"/>
              </a:spcBef>
              <a:spcAft>
                <a:spcPts val="0"/>
              </a:spcAft>
              <a:buClr>
                <a:schemeClr val="dk1"/>
              </a:buClr>
              <a:buSzPts val="1100"/>
              <a:buFont typeface="Arial"/>
              <a:buChar char="●"/>
            </a:pPr>
            <a:r>
              <a:rPr lang="en-US" sz="1300" dirty="0"/>
              <a:t>Implement secure coding practices and regularly update security measures to prevent misusage of data.</a:t>
            </a:r>
          </a:p>
          <a:p>
            <a:pPr marL="457200" lvl="0" indent="-298450" algn="l" rtl="0">
              <a:lnSpc>
                <a:spcPct val="115000"/>
              </a:lnSpc>
              <a:spcBef>
                <a:spcPts val="0"/>
              </a:spcBef>
              <a:spcAft>
                <a:spcPts val="0"/>
              </a:spcAft>
              <a:buClr>
                <a:schemeClr val="dk1"/>
              </a:buClr>
              <a:buSzPts val="1100"/>
              <a:buFont typeface="Arial"/>
              <a:buChar char="●"/>
            </a:pPr>
            <a:endParaRPr lang="en-IN"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b="1" dirty="0"/>
              <a:t>Scheduling and Estimates:</a:t>
            </a:r>
            <a:endParaRPr sz="1300" b="1" dirty="0"/>
          </a:p>
          <a:p>
            <a:pPr marL="0" lvl="0" indent="0" algn="l" rtl="0">
              <a:lnSpc>
                <a:spcPct val="115000"/>
              </a:lnSpc>
              <a:spcBef>
                <a:spcPts val="1200"/>
              </a:spcBef>
              <a:spcAft>
                <a:spcPts val="0"/>
              </a:spcAft>
              <a:buNone/>
            </a:pPr>
            <a:r>
              <a:rPr lang="en-US" sz="1300" dirty="0"/>
              <a:t>The following is the estimated timeline for the development of the portfolio website:</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User interface design: 1 week</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Application development: 12 weeks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Testing and debugging: 1 week</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Documentation: 5 days</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684</Words>
  <Application>Microsoft Office PowerPoint</Application>
  <PresentationFormat>On-screen Show (16:9)</PresentationFormat>
  <Paragraphs>122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arial</vt:lpstr>
      <vt:lpstr>Public Sans</vt:lpstr>
      <vt:lpstr>Noto Sans Symbols</vt:lpstr>
      <vt:lpstr>arial</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Ruma prasad</cp:lastModifiedBy>
  <cp:revision>1</cp:revision>
  <dcterms:created xsi:type="dcterms:W3CDTF">2020-08-13T11:21:46Z</dcterms:created>
  <dcterms:modified xsi:type="dcterms:W3CDTF">2023-03-09T17:04:51Z</dcterms:modified>
</cp:coreProperties>
</file>